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Extra Bold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823448"/>
            <a:ext cx="4919186" cy="25825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IBM HR Analytics Employee Attrition &amp; Performance Trends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presentation analyzes employee attrition and performance using IBM HR Analytics data. The goal is to identify key factors influencing employee turnover and retention strategies. Prepared by Vaibhav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5821561"/>
            <a:ext cx="198441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Nai vaibhav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63372"/>
            <a:ext cx="519910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Insights from Analysis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4035147"/>
            <a:ext cx="4177427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819275" y="480905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Younger Employees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5176838"/>
            <a:ext cx="417742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Higher attrition rates among younger employees underscore the need for targeted retention strategies that address their specific needs and aspirations.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226368" y="4035147"/>
            <a:ext cx="4177546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5467707" y="4809053"/>
            <a:ext cx="369486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Work-Life Balance &amp; Job Satisfaction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226368" y="5176838"/>
            <a:ext cx="4177546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significant impact of work-life balance and job satisfaction on retention emphasizes the importance of policies that support employee well-being.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659064" y="4035147"/>
            <a:ext cx="4177427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4400" dirty="0"/>
          </a:p>
        </p:txBody>
      </p:sp>
      <p:sp>
        <p:nvSpPr>
          <p:cNvPr id="11" name="Text 8"/>
          <p:cNvSpPr/>
          <p:nvPr/>
        </p:nvSpPr>
        <p:spPr>
          <a:xfrm>
            <a:off x="10657046" y="4809053"/>
            <a:ext cx="218146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Salaries &amp; Promotions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659064" y="5176838"/>
            <a:ext cx="417742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Employees with lower salaries and fewer promotions are more likely to leave, highlighting the need for competitive compensation and career growth opportunities.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93790" y="6456878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Conclusion &amp; Recommendations - Implement better career growth opportunities - Improve work-life balance policies - Offer competitive salaries to reduce turnover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93790" y="692038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Future Work - Extend analysis with Machine Learning models - Explore external factors influencing attrition - Conduct real-time sentiment analysis on employee feedback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98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564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Understand Factors Affecting Employee Attrition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112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the variables influencing employee turnover decisions, like salary, job satisfaction, work-life balance, and company culture.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564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Identify Trends in Employee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112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performance data to uncover patterns and trends in employee engagement, productivity, and effectiveness across different departments and job roles.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564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Provide Data-Driven Insights for HR Decision-Making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112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 actionable insights based on data analysis to inform HR policies, strategies, and interventions aimed at improving employee retention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9469"/>
            <a:ext cx="690383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Exploratory Data Analysis (EDA)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308622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9906" y="2370892"/>
            <a:ext cx="3075146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Examined Demographic &amp; Job-Related Features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869906" y="3046690"/>
            <a:ext cx="3075146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Analyzed employee data like age, gender, education, job role, department, and experience to identify patterns and correlations.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10171867" y="2308622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61583" y="2370892"/>
            <a:ext cx="3075146" cy="850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Identified Patterns in Attrition and Performance Scores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761583" y="3330178"/>
            <a:ext cx="3075146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Investigated relationships between employee characteristics and attrition rates, as well as the correlation between performance scores and factors like job satisfaction and workload.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80190" y="5434727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69906" y="5496997"/>
            <a:ext cx="586620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Used Statistical Summaries &amp; Visualizations for Insights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869906" y="5889308"/>
            <a:ext cx="696670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Employed descriptive statistics, like mean, median, and standard deviation, to summarize data, and created visualizations, like bar charts, scatter plots, and histograms, to visualize trends and patterns.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2625090"/>
            <a:ext cx="4053840" cy="29794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390174"/>
            <a:ext cx="650783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Job Role vs. Attrition Rate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6280190" y="2386727"/>
            <a:ext cx="3670578" cy="2635806"/>
          </a:xfrm>
          <a:prstGeom prst="roundRect">
            <a:avLst>
              <a:gd name="adj" fmla="val 343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03194" y="260973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Sales Representative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503194" y="3075503"/>
            <a:ext cx="322457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highest attrition rate among all roles, suggesting potential issues like high workload, lack of career growth, or insufficient compensation.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10166152" y="2386727"/>
            <a:ext cx="3670578" cy="2635806"/>
          </a:xfrm>
          <a:prstGeom prst="roundRect">
            <a:avLst>
              <a:gd name="adj" fmla="val 343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389156" y="2609731"/>
            <a:ext cx="28266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Laboratory Technician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0389156" y="3075503"/>
            <a:ext cx="322457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Second highest attrition rate, possibly due to factors like challenging work environment, lack of recognition, or limited advancement opportunities.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6280190" y="5237917"/>
            <a:ext cx="7556421" cy="1601391"/>
          </a:xfrm>
          <a:prstGeom prst="roundRect">
            <a:avLst>
              <a:gd name="adj" fmla="val 5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03194" y="546092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Research Scientist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6503194" y="5926693"/>
            <a:ext cx="71104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Relatively low attrition rate, suggesting a more fulfilling work environment and stronger retention strategies for this particular role.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9" y="2752725"/>
            <a:ext cx="4947642" cy="27241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11823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Employee Attrition Breakdown</a:t>
            </a:r>
            <a:endParaRPr lang="en-US" sz="42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788206"/>
            <a:ext cx="538639" cy="53863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3542228"/>
            <a:ext cx="233922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Age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6280190" y="4008001"/>
            <a:ext cx="2339221" cy="310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Employees under 30 years old show a higher attrition rate compared to older employees. This might indicate challenges with younger workers finding stability or seeking growth opportunities.</a:t>
            </a:r>
            <a:endParaRPr lang="en-US" sz="16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730" y="2788206"/>
            <a:ext cx="538639" cy="53863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888730" y="3542228"/>
            <a:ext cx="233922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Salary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8888730" y="4008001"/>
            <a:ext cx="2339221" cy="310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Employees with lower salaries tend to have higher attrition rates. This emphasizes the importance of competitive compensation for attracting and retaining talent.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7270" y="2788206"/>
            <a:ext cx="538639" cy="53863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497270" y="3542228"/>
            <a:ext cx="233922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Job Satisfaction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11497270" y="4008001"/>
            <a:ext cx="2339221" cy="2758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Employees with lower job satisfaction are more likely to leave. This underscores the need for strategies promoting employee engagement and well-being.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102" y="2380893"/>
            <a:ext cx="5004197" cy="34676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25404"/>
            <a:ext cx="672298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Salary &amp; Attrition Distribution</a:t>
            </a:r>
            <a:endParaRPr lang="en-US" sz="3750" dirty="0"/>
          </a:p>
        </p:txBody>
      </p:sp>
      <p:sp>
        <p:nvSpPr>
          <p:cNvPr id="5" name="Shape 1"/>
          <p:cNvSpPr/>
          <p:nvPr/>
        </p:nvSpPr>
        <p:spPr>
          <a:xfrm>
            <a:off x="1010603" y="2217063"/>
            <a:ext cx="22860" cy="4687133"/>
          </a:xfrm>
          <a:prstGeom prst="roundRect">
            <a:avLst>
              <a:gd name="adj" fmla="val 354232"/>
            </a:avLst>
          </a:prstGeom>
          <a:solidFill>
            <a:srgbClr val="BDB8DF"/>
          </a:solidFill>
          <a:ln/>
        </p:spPr>
      </p:sp>
      <p:sp>
        <p:nvSpPr>
          <p:cNvPr id="6" name="Shape 2"/>
          <p:cNvSpPr/>
          <p:nvPr/>
        </p:nvSpPr>
        <p:spPr>
          <a:xfrm>
            <a:off x="1204615" y="2422446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BDB8DF"/>
          </a:solidFill>
          <a:ln/>
        </p:spPr>
      </p:sp>
      <p:sp>
        <p:nvSpPr>
          <p:cNvPr id="7" name="Shape 3"/>
          <p:cNvSpPr/>
          <p:nvPr/>
        </p:nvSpPr>
        <p:spPr>
          <a:xfrm>
            <a:off x="793730" y="221706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65942" y="225313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1974652" y="2283262"/>
            <a:ext cx="265318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Attrition Concentration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974652" y="2700099"/>
            <a:ext cx="6375559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distribution shows a greater concentration of attrition within lower salary brackets. This suggests salary plays a significant role in employee retention, particularly at lower salary levels.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204615" y="4216122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BDB8DF"/>
          </a:solidFill>
          <a:ln/>
        </p:spPr>
      </p:sp>
      <p:sp>
        <p:nvSpPr>
          <p:cNvPr id="12" name="Shape 8"/>
          <p:cNvSpPr/>
          <p:nvPr/>
        </p:nvSpPr>
        <p:spPr>
          <a:xfrm>
            <a:off x="793730" y="4010739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65942" y="4046815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1974652" y="4076938"/>
            <a:ext cx="291786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Salary Impact on Attrition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974652" y="4493776"/>
            <a:ext cx="637555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While higher salaries may not completely eliminate attrition, they can mitigate its impact by attracting and retaining talented employees.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204615" y="5701427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BDB8DF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30" y="5496044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865942" y="5532120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1974652" y="5562243"/>
            <a:ext cx="450365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Implications for Compensation Strategy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1974652" y="5979081"/>
            <a:ext cx="6375559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HR should consider implementing competitive compensation strategies that address salary discrepancies and reward high-performing employees to minimize attrition risks.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319" y="2541865"/>
            <a:ext cx="4947642" cy="31458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00589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Correlation Between Employee Factors</a:t>
            </a:r>
            <a:endParaRPr lang="en-US" sz="42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70559"/>
            <a:ext cx="1077397" cy="15861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94322" y="2785943"/>
            <a:ext cx="342828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Job Satisfaction &amp; Attrition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2194322" y="3251716"/>
            <a:ext cx="615588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strong negative correlation indicates that lower job satisfaction significantly contributes to employee turnover.</a:t>
            </a:r>
            <a:endParaRPr lang="en-US" sz="16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156710"/>
            <a:ext cx="1077397" cy="158615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94322" y="4372094"/>
            <a:ext cx="371736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Work-Life Balance &amp; Attrition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2194322" y="4837867"/>
            <a:ext cx="615588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notable negative correlation suggests that employees struggling with work-life balance are more likely to leave.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42861"/>
            <a:ext cx="1077397" cy="158615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94322" y="595824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Salary &amp; Attrition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2194322" y="6424017"/>
            <a:ext cx="615588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weak negative correlation suggests that salary may play a role in attrition, but other factors have a more significant impact.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237" y="255151"/>
            <a:ext cx="3595926" cy="20414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36407"/>
            <a:ext cx="684371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Importance Analysis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93790" y="5192792"/>
            <a:ext cx="4143494" cy="204073"/>
          </a:xfrm>
          <a:prstGeom prst="roundRect">
            <a:avLst>
              <a:gd name="adj" fmla="val 4201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793790" y="570297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Job Satisfaction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93790" y="6144220"/>
            <a:ext cx="4143494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most significant factor contributing to attrition, highlighting the need for strategies to boost employee morale and engagement.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243393" y="4886563"/>
            <a:ext cx="4143494" cy="204073"/>
          </a:xfrm>
          <a:prstGeom prst="roundRect">
            <a:avLst>
              <a:gd name="adj" fmla="val 4201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243393" y="539674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Work-Life Balance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243393" y="5837992"/>
            <a:ext cx="4143494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significant factor, indicating that providing flexible work arrangements and promoting a healthy work-life balance is crucial for retention.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9692997" y="4580453"/>
            <a:ext cx="4143494" cy="204073"/>
          </a:xfrm>
          <a:prstGeom prst="roundRect">
            <a:avLst>
              <a:gd name="adj" fmla="val 4201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692997" y="5090636"/>
            <a:ext cx="322695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Years Since Last Promotion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692997" y="5531882"/>
            <a:ext cx="4143494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crucial factor, demonstrating the importance of career progression and opportunities for advancement in employee retention.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915"/>
            <a:ext cx="743712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Confusion Matrix for Employee Attrition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0269" y="1469588"/>
            <a:ext cx="4609862" cy="353401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82195"/>
            <a:ext cx="3260646" cy="6350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2500" y="605540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True Positives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952500" y="6398657"/>
            <a:ext cx="2943225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model correctly predicted that employees would leave the company. This helps identify employees at risk and enables early interventions.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35" y="5182195"/>
            <a:ext cx="3260765" cy="6350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13146" y="605540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True Negatives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4213146" y="6398657"/>
            <a:ext cx="2943344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model correctly predicted that employees would remain with the company, indicating its accuracy in identifying loyal employees.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182195"/>
            <a:ext cx="3260646" cy="6350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3910" y="605540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False Positives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473910" y="6398657"/>
            <a:ext cx="294322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model incorrectly predicted that employees would leave, which could lead to unnecessary interventions.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846" y="5182195"/>
            <a:ext cx="3260765" cy="63507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34556" y="605540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False Negatives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0734556" y="6398657"/>
            <a:ext cx="2943344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model incorrectly predicted that employees would stay, potentially missing opportunities for early intervention and retention efforts.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2025-05-08T05:06:04Z</dcterms:created>
  <dcterms:modified xsi:type="dcterms:W3CDTF">2025-05-08T05:06:04Z</dcterms:modified>
</cp:coreProperties>
</file>